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693400" cy="7561263"/>
  <p:notesSz cx="6858000" cy="9144000"/>
  <p:defaultTextStyle>
    <a:defPPr>
      <a:defRPr lang="zh-CN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96" y="-570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B1C42-1154-4835-8469-74CEE61A2023}" type="datetimeFigureOut">
              <a:rPr lang="zh-CN" altLang="en-US" smtClean="0"/>
              <a:t>2018/12/5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9B515-4A24-4868-9827-5976A68D0E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istrator\Desktop\财大ppt模板\B9PPT模板（一）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0"/>
            <a:ext cx="10691813" cy="755967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03230" y="3066251"/>
            <a:ext cx="9089390" cy="1620771"/>
          </a:xfrm>
        </p:spPr>
        <p:txBody>
          <a:bodyPr>
            <a:normAutofit/>
          </a:bodyPr>
          <a:lstStyle/>
          <a:p>
            <a:pPr algn="l"/>
            <a:r>
              <a:rPr lang="zh-CN" altLang="en-US" sz="3600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上海财经大学</a:t>
            </a:r>
            <a:r>
              <a:rPr lang="en-US" altLang="zh-CN" sz="3600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3600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主标题</a:t>
            </a:r>
            <a:endParaRPr lang="zh-CN" altLang="en-US" sz="3600" dirty="0">
              <a:solidFill>
                <a:srgbClr val="7C1D2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74668" y="5709457"/>
            <a:ext cx="7485380" cy="717877"/>
          </a:xfrm>
        </p:spPr>
        <p:txBody>
          <a:bodyPr>
            <a:normAutofit/>
          </a:bodyPr>
          <a:lstStyle/>
          <a:p>
            <a:pPr algn="l"/>
            <a:r>
              <a:rPr lang="zh-CN" altLang="en-US" sz="1600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发言人：</a:t>
            </a:r>
            <a:r>
              <a:rPr lang="en-US" altLang="zh-CN" sz="1600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xxx</a:t>
            </a:r>
          </a:p>
          <a:p>
            <a:pPr algn="l"/>
            <a:r>
              <a:rPr lang="zh-CN" altLang="en-US" sz="1600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日    期：</a:t>
            </a:r>
            <a:r>
              <a:rPr lang="en-US" altLang="zh-CN" sz="1600" dirty="0" err="1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xxxx</a:t>
            </a:r>
            <a:endParaRPr lang="zh-CN" altLang="en-US" sz="1600" dirty="0">
              <a:solidFill>
                <a:srgbClr val="7C1D2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774668" y="4280697"/>
            <a:ext cx="9089390" cy="7143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PPT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副标题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dministrator\Desktop\财大ppt模板\B9PPT模板（一）-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0"/>
            <a:ext cx="10691813" cy="755967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31924" y="1711970"/>
            <a:ext cx="7429552" cy="497025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2800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大标题</a:t>
            </a:r>
            <a:endParaRPr lang="zh-CN" altLang="en-US" sz="2800" dirty="0">
              <a:solidFill>
                <a:srgbClr val="7C1D2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31924" y="2423309"/>
            <a:ext cx="7429552" cy="3786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800" dirty="0" smtClean="0"/>
              <a:t>        PPT</a:t>
            </a:r>
            <a:r>
              <a:rPr lang="zh-CN" altLang="en-US" sz="1800" dirty="0" smtClean="0"/>
              <a:t>建议至少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5</a:t>
            </a:r>
            <a:r>
              <a:rPr lang="zh-CN" altLang="en-US" sz="1800" dirty="0"/>
              <a:t>张，分别从“做什么”、“国内外发现什么”、“我的新角度”、“我怎么做”、“结论”五个方面阐述论文</a:t>
            </a:r>
            <a:r>
              <a:rPr lang="zh-CN" altLang="en-US" sz="1800" dirty="0" smtClean="0"/>
              <a:t>。如</a:t>
            </a:r>
            <a:r>
              <a:rPr lang="zh-CN" altLang="en-US" sz="1800" dirty="0"/>
              <a:t>每方面</a:t>
            </a:r>
            <a:r>
              <a:rPr lang="en-US" altLang="zh-CN" sz="1800" dirty="0"/>
              <a:t>1</a:t>
            </a:r>
            <a:r>
              <a:rPr lang="zh-CN" altLang="en-US" sz="1800" dirty="0"/>
              <a:t>张</a:t>
            </a:r>
            <a:r>
              <a:rPr lang="en-US" altLang="zh-CN" sz="1800" dirty="0"/>
              <a:t>PPT</a:t>
            </a:r>
            <a:r>
              <a:rPr lang="zh-CN" altLang="en-US" sz="1800" dirty="0"/>
              <a:t>做不下，可扩展</a:t>
            </a:r>
            <a:r>
              <a:rPr lang="en-US" altLang="zh-CN" sz="1800" dirty="0"/>
              <a:t>PPT</a:t>
            </a:r>
            <a:r>
              <a:rPr lang="zh-CN" altLang="en-US" sz="1800" dirty="0"/>
              <a:t>张数。请使用学术用语制作</a:t>
            </a:r>
            <a:r>
              <a:rPr lang="en-US" altLang="zh-CN" sz="1800" dirty="0"/>
              <a:t>PPT</a:t>
            </a:r>
            <a:r>
              <a:rPr lang="zh-CN" altLang="en-US" sz="1800" dirty="0"/>
              <a:t>，上述“做什么”和“我的新角度”等仅作提示作用，不能直接作为标题。（</a:t>
            </a:r>
            <a:r>
              <a:rPr lang="en-US" altLang="zh-CN" sz="1800" dirty="0"/>
              <a:t>PPT</a:t>
            </a:r>
            <a:r>
              <a:rPr lang="zh-CN" altLang="en-US" sz="1800" dirty="0"/>
              <a:t>中不得出现导师姓名、个人简历等信息）</a:t>
            </a:r>
            <a:endParaRPr lang="zh-CN" altLang="en-US" sz="18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istrator\Desktop\财大ppt模板\B9PPT模板（一）-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" y="1588"/>
            <a:ext cx="10691813" cy="755967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8916" y="2851937"/>
            <a:ext cx="9624060" cy="1260211"/>
          </a:xfrm>
        </p:spPr>
        <p:txBody>
          <a:bodyPr>
            <a:normAutofit/>
          </a:bodyPr>
          <a:lstStyle/>
          <a:p>
            <a:r>
              <a:rPr lang="zh-CN" altLang="en-US" sz="7200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   谢  谢！</a:t>
            </a:r>
            <a:endParaRPr lang="zh-CN" altLang="en-US" sz="7200" dirty="0">
              <a:solidFill>
                <a:srgbClr val="7C1D2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4670" y="3994945"/>
            <a:ext cx="9624060" cy="714380"/>
          </a:xfrm>
        </p:spPr>
        <p:txBody>
          <a:bodyPr/>
          <a:lstStyle/>
          <a:p>
            <a:pPr algn="ctr">
              <a:buNone/>
            </a:pPr>
            <a:r>
              <a:rPr lang="en-US" altLang="zh-CN" dirty="0" smtClean="0">
                <a:solidFill>
                  <a:srgbClr val="7C1D20"/>
                </a:solidFill>
                <a:latin typeface="微软雅黑" pitchFamily="34" charset="-122"/>
                <a:ea typeface="微软雅黑" pitchFamily="34" charset="-122"/>
              </a:rPr>
              <a:t>Thank You</a:t>
            </a:r>
            <a:endParaRPr lang="zh-CN" altLang="en-US" dirty="0">
              <a:solidFill>
                <a:srgbClr val="7C1D2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107</Words>
  <Application>Microsoft Office PowerPoint</Application>
  <PresentationFormat>自定义</PresentationFormat>
  <Paragraphs>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上海财经大学PPT主标题</vt:lpstr>
      <vt:lpstr>大标题</vt:lpstr>
      <vt:lpstr>   谢  谢！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上海财经大学PPT主标题</dc:title>
  <dc:creator>admin</dc:creator>
  <cp:lastModifiedBy>wjp</cp:lastModifiedBy>
  <cp:revision>3</cp:revision>
  <dcterms:created xsi:type="dcterms:W3CDTF">2016-12-19T01:38:36Z</dcterms:created>
  <dcterms:modified xsi:type="dcterms:W3CDTF">2018-12-05T05:31:54Z</dcterms:modified>
</cp:coreProperties>
</file>